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embeddedFontLst>
    <p:embeddedFont>
      <p:font typeface="標楷體" panose="03000509000000000000" pitchFamily="65" charset="-120"/>
      <p:regular r:id="rId12"/>
    </p:embeddedFont>
    <p:embeddedFont>
      <p:font typeface="華康超明體(P)" panose="02020C00000000000000" pitchFamily="18" charset="-120"/>
      <p:regular r:id="rId13"/>
    </p:embeddedFont>
    <p:embeddedFont>
      <p:font typeface="華康談楷體W5" panose="03000509000000000000" pitchFamily="65" charset="-120"/>
      <p:regular r:id="rId14"/>
    </p:embeddedFont>
    <p:embeddedFont>
      <p:font typeface="源泉圓體 H" panose="020B0A00000000000000" pitchFamily="34" charset="-120"/>
      <p:bold r:id="rId1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3132" autoAdjust="0"/>
  </p:normalViewPr>
  <p:slideViewPr>
    <p:cSldViewPr snapToGrid="0">
      <p:cViewPr varScale="1">
        <p:scale>
          <a:sx n="81" d="100"/>
          <a:sy n="81" d="100"/>
        </p:scale>
        <p:origin x="62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83F72-1CDE-400D-AE3F-65E5BEFA4AEF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633F9-F733-4D2A-BCD2-987AE7A23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62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哈囉</a:t>
            </a:r>
            <a:r>
              <a:rPr lang="en-US" altLang="zh-TW" dirty="0"/>
              <a:t>~</a:t>
            </a:r>
            <a:r>
              <a:rPr lang="zh-TW" altLang="en-US" dirty="0"/>
              <a:t>我是小白，今天來說職場故事啦</a:t>
            </a:r>
            <a:r>
              <a:rPr lang="en-US" altLang="zh-TW" dirty="0"/>
              <a:t>~~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633F9-F733-4D2A-BCD2-987AE7A2322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25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小白終於順利畢業，成為一名法醫，帶著滿腔的熱情進入了一家知名的法醫實驗室。</a:t>
            </a:r>
            <a:endParaRPr lang="en-US" altLang="zh-TW" sz="1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他的第一個任務是參與一起疑難的凶殺案調查。這是他一直夢想的職業生涯，卻也充滿了挑戰。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633F9-F733-4D2A-BCD2-987AE7A2322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472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在調查過程中，小白面臨了許多阻礙。案件資料混亂，同事們對於他的年輕和缺乏經驗有些質疑。</a:t>
            </a:r>
            <a:endParaRPr lang="en-US" altLang="zh-TW" sz="1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儘管如此，小白決心不放棄，他利用自己在校園時期學到的技能，仔細分析每一個細節。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633F9-F733-4D2A-BCD2-987AE7A2322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9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隨著深入調查，他發現一個關鍵的證據，這證據的發現讓案件有了重大突破。</a:t>
            </a:r>
            <a:endParaRPr lang="en-US" altLang="zh-TW" sz="18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可就在此時，他的上司對他的判斷表示懷疑，這讓小白感到沮喪。此刻，他想起了在校園時的朋友小黑，於是決定主動請教上司，希望能找到解決問題的路徑。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633F9-F733-4D2A-BCD2-987AE7A2322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08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隨著深入調查，他發現一個關鍵的證據，這證據的發現讓案件有了重大突破。可就在此時，他的上司對他的判斷表示懷疑，這讓小白感到沮喪。此刻，他想起了在校園時的朋友小黑，於是決定主動請教上司，希望能找到解決問題的路徑。</a:t>
            </a:r>
            <a:endParaRPr lang="en-US" altLang="zh-TW" dirty="0"/>
          </a:p>
          <a:p>
            <a:endParaRPr lang="en-US" altLang="zh-TW" b="0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633F9-F733-4D2A-BCD2-987AE7A2322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90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隨著深入調查，他發現一個關鍵的證據，這證據的發現讓案件有了重大突破。可就在此時，他的上司對他的判斷表示懷疑，這讓小白感到沮喪。此刻，他想起了在校園時的朋友小黑，於是決定主動請教上司，希望能找到解決問題的路徑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633F9-F733-4D2A-BCD2-987AE7A2322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95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algn="just"/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未來的道路依然充滿挑戰，但他知道，這一切都是為了實現更大的夢想。</a:t>
            </a:r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633F9-F733-4D2A-BCD2-987AE7A2322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181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algn="just"/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這次職場的冒險讓小白深刻體會到，面對挑戰時的堅持與勇氣是多麼重要。他不僅在工作上獲得了認可，還結交了許多志同道合的朋友。</a:t>
            </a:r>
            <a:endParaRPr lang="en-US" altLang="zh-TW" sz="1800" kern="10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633F9-F733-4D2A-BCD2-987AE7A2322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061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633F9-F733-4D2A-BCD2-987AE7A2322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62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38003F-FB95-3AFA-4181-E8A5B0D2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A973E77-4A4B-479A-8815-BDA935EEB4AB}"/>
              </a:ext>
            </a:extLst>
          </p:cNvPr>
          <p:cNvSpPr txBox="1"/>
          <p:nvPr/>
        </p:nvSpPr>
        <p:spPr>
          <a:xfrm>
            <a:off x="2599068" y="5427386"/>
            <a:ext cx="8221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談楷體W5" panose="03000509000000000000" pitchFamily="65" charset="-120"/>
                <a:ea typeface="華康談楷體W5" panose="03000509000000000000" pitchFamily="65" charset="-120"/>
              </a:rPr>
              <a:t>白法醫的職場生活</a:t>
            </a: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16ECD88-AC19-CAFB-2B8D-40739400E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B7E01DD-CC18-80D7-253A-DDB4BA3CDCB5}"/>
              </a:ext>
            </a:extLst>
          </p:cNvPr>
          <p:cNvSpPr txBox="1"/>
          <p:nvPr/>
        </p:nvSpPr>
        <p:spPr>
          <a:xfrm>
            <a:off x="9731388" y="5541686"/>
            <a:ext cx="2281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6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超明體(P)" panose="02020C00000000000000" pitchFamily="18" charset="-120"/>
                <a:ea typeface="華康超明體(P)" panose="02020C00000000000000" pitchFamily="18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5776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8464C0E-E67C-9DCF-2193-3EEE28EE4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6F03369-0237-129C-8112-183DBA75F9DD}"/>
              </a:ext>
            </a:extLst>
          </p:cNvPr>
          <p:cNvSpPr txBox="1"/>
          <p:nvPr/>
        </p:nvSpPr>
        <p:spPr>
          <a:xfrm>
            <a:off x="9731388" y="5541686"/>
            <a:ext cx="2281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6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超明體(P)" panose="02020C00000000000000" pitchFamily="18" charset="-120"/>
                <a:ea typeface="華康超明體(P)" panose="02020C00000000000000" pitchFamily="18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15212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29633A7-3280-2848-6E61-CDBFE8912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7E7D335-D86A-398B-DB12-EECAE824D360}"/>
              </a:ext>
            </a:extLst>
          </p:cNvPr>
          <p:cNvSpPr txBox="1"/>
          <p:nvPr/>
        </p:nvSpPr>
        <p:spPr>
          <a:xfrm>
            <a:off x="9731388" y="5541686"/>
            <a:ext cx="2281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6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超明體(P)" panose="02020C00000000000000" pitchFamily="18" charset="-120"/>
                <a:ea typeface="華康超明體(P)" panose="02020C00000000000000" pitchFamily="18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58764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D577F2-5E16-6F22-7C65-C71A7927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FD7B41F-CC92-A275-DBF2-108605C656E6}"/>
              </a:ext>
            </a:extLst>
          </p:cNvPr>
          <p:cNvSpPr txBox="1"/>
          <p:nvPr/>
        </p:nvSpPr>
        <p:spPr>
          <a:xfrm>
            <a:off x="9731388" y="5541686"/>
            <a:ext cx="2281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6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超明體(P)" panose="02020C00000000000000" pitchFamily="18" charset="-120"/>
                <a:ea typeface="華康超明體(P)" panose="02020C00000000000000" pitchFamily="18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43366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AA96FBD-C305-C0E4-559F-985E1FCC6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FE4856-60FE-6D57-DA66-7D61B4C70525}"/>
              </a:ext>
            </a:extLst>
          </p:cNvPr>
          <p:cNvSpPr txBox="1"/>
          <p:nvPr/>
        </p:nvSpPr>
        <p:spPr>
          <a:xfrm>
            <a:off x="9731388" y="5541686"/>
            <a:ext cx="2281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6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超明體(P)" panose="02020C00000000000000" pitchFamily="18" charset="-120"/>
                <a:ea typeface="華康超明體(P)" panose="02020C00000000000000" pitchFamily="18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44439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A13656-28BF-332B-5223-EB1E631F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CF7513E-F302-49F3-F447-58F3784542A4}"/>
              </a:ext>
            </a:extLst>
          </p:cNvPr>
          <p:cNvSpPr txBox="1"/>
          <p:nvPr/>
        </p:nvSpPr>
        <p:spPr>
          <a:xfrm>
            <a:off x="9731388" y="5541686"/>
            <a:ext cx="2281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6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超明體(P)" panose="02020C00000000000000" pitchFamily="18" charset="-120"/>
                <a:ea typeface="華康超明體(P)" panose="02020C00000000000000" pitchFamily="18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93059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0914813-E533-336E-E181-7D2F18D3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56951E2-7D8E-AA43-F964-2A22AD0C1157}"/>
              </a:ext>
            </a:extLst>
          </p:cNvPr>
          <p:cNvSpPr txBox="1"/>
          <p:nvPr/>
        </p:nvSpPr>
        <p:spPr>
          <a:xfrm>
            <a:off x="9731388" y="5541686"/>
            <a:ext cx="2281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6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超明體(P)" panose="02020C00000000000000" pitchFamily="18" charset="-120"/>
                <a:ea typeface="華康超明體(P)" panose="02020C00000000000000" pitchFamily="18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95525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5E32F4C-EFFE-E60B-F9B4-FC89C71D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0B8F432-D34A-CC08-5927-162AFAA75ACD}"/>
              </a:ext>
            </a:extLst>
          </p:cNvPr>
          <p:cNvSpPr txBox="1"/>
          <p:nvPr/>
        </p:nvSpPr>
        <p:spPr>
          <a:xfrm>
            <a:off x="0" y="6211669"/>
            <a:ext cx="183642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6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全劇終</a:t>
            </a:r>
          </a:p>
        </p:txBody>
      </p:sp>
    </p:spTree>
    <p:extLst>
      <p:ext uri="{BB962C8B-B14F-4D97-AF65-F5344CB8AC3E}">
        <p14:creationId xmlns:p14="http://schemas.microsoft.com/office/powerpoint/2010/main" val="162835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469</Words>
  <Application>Microsoft Office PowerPoint</Application>
  <PresentationFormat>寬螢幕</PresentationFormat>
  <Paragraphs>60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9" baseType="lpstr">
      <vt:lpstr>Calibri Light</vt:lpstr>
      <vt:lpstr>Arial</vt:lpstr>
      <vt:lpstr>華康超明體(P)</vt:lpstr>
      <vt:lpstr>Calibri</vt:lpstr>
      <vt:lpstr>華康談楷體W5</vt:lpstr>
      <vt:lpstr>Aptos</vt:lpstr>
      <vt:lpstr>標楷體</vt:lpstr>
      <vt:lpstr>源泉圓體 H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Yu-Cheng, Chang</cp:lastModifiedBy>
  <cp:revision>8</cp:revision>
  <dcterms:created xsi:type="dcterms:W3CDTF">2024-09-16T08:29:48Z</dcterms:created>
  <dcterms:modified xsi:type="dcterms:W3CDTF">2024-10-22T09:39:52Z</dcterms:modified>
</cp:coreProperties>
</file>